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94"/>
    <p:restoredTop sz="94672"/>
  </p:normalViewPr>
  <p:slideViewPr>
    <p:cSldViewPr snapToGrid="0">
      <p:cViewPr>
        <p:scale>
          <a:sx n="199" d="100"/>
          <a:sy n="199" d="100"/>
        </p:scale>
        <p:origin x="2184" y="1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C36B2-4D64-BF53-8640-06431430C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58E6A-4B48-7741-F35C-3FD38287A4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AD8C3-4F8D-3C5A-8F24-1AA0FE50C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60114-7B87-4213-8367-E7ED820C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F6795-A67A-6C8E-5363-918D2E64C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66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3282C-604B-745F-1C96-142521D61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859613-7854-725D-DB85-203702E9D2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ABEF8-B63E-58E8-7DC9-32F62BDDE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1185A-2945-6995-E30D-A2F9B73B6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56371-C4C8-4491-B5DC-7042AD647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71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D727D6-34B9-476F-210C-8885A1409C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188C25-CBC5-26C4-A97B-4BF1527940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D7E83-8C59-98AD-4203-8314AC75D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C0FAB-F642-95CA-8735-7D2E8F416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6E959-3F47-5069-C1A3-DD9D1039D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58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82B48-EDA0-3238-22E1-5AF73B88F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2E356-FD32-2219-55B9-205B79308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16843-5B18-C20F-9164-B19769215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C31D2-9338-BE6B-B455-CFB46981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36317-542A-80C9-B5D2-01710E6ED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90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AFACA-DC52-4814-B0F9-A5EB5AF76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A8130-515E-2D09-5A8B-94D69AD83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E7BB2-A741-6016-AAA4-8D503D38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6F3D5-F789-681E-BD99-2B3303ED9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CC661-5685-D757-9431-7F2D30A8E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31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AC230-6C97-994B-BBD3-264F9197A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8814C-D47E-F8D3-949E-2BD1A517A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7BFBB-26E7-7236-9E47-A25959FED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C361FB-1AA5-8E96-8E84-EB7AAA606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ED99C6-12D0-92B8-71C7-AD1AEDCDB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E8A359-B0E2-C9ED-62FB-A335AA5F5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784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93AC-21CD-5E92-3E24-3AB95A57F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5FA9F0-887A-4963-CE95-7021B969D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429414-A917-170E-DEAD-30F6B90CA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986CD6-8BB8-5535-3F8C-B5F3D6F266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8CCA64-D87A-D14D-2995-D4675315A5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B9BAD7-38A5-476B-1589-0B398B125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4EC03C-E07A-5967-1025-9E62E75D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EC42ED-A5A8-BF95-4F54-6F64E7A4B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84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30943-5B33-7E22-160C-BF5CBBB7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F3CBC7-219D-AEAB-4E4B-F4AE08A2D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7AC4CC-C41D-7CCD-8A9F-684C07488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70DFE2-423E-3492-17F1-EAF158C70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77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288F70-3218-ACCD-7979-2453CDB53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D00B93-F7B1-F089-581A-94F3C992E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CA8B9B-4EAB-86F7-DEEB-4CE5947E4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391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19D01-B6AA-9D94-ACD6-62B0723E5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5E570-7704-97B6-FB1D-7110C6C05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219578-5AD7-13BE-DACB-4615ECC5A6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DEAD6-5078-CB88-0373-8A3EB5C91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41D84C-0C88-65F7-44D2-FE1CBBB37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62354-E335-5F4C-7E25-7E0E73B34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39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51D39-3876-FFEB-0FFB-3CBB2C3C9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7C5171-4641-5DC9-9637-605FA467AD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B6FA4-DA27-2571-E6D1-292902705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CB6E63-7998-3A27-D4BD-E250A28D4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D93DBB-FD4F-5CA4-BC41-F78966E01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847FF-4400-DC1E-EE4B-AAE76170A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99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7D9209-3E43-12C1-9E5F-F369D1478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4C87A-0B93-6D4A-D7E6-8253967F3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D25DB-D72A-39ED-5B9A-81A1AADD27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E1AD00-9A3F-D14A-8324-E77102FA80D1}" type="datetimeFigureOut">
              <a:rPr lang="en-US" smtClean="0"/>
              <a:t>12/13/25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4776F-38D5-041C-738B-712BD9CCA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DE53B-65F9-598E-F9C1-12A5A35938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4346CD-DCB0-954E-8EFE-6218C9D8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80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0E0DFFD6-4863-5ED5-E61D-D750FFBE6FAB}"/>
              </a:ext>
            </a:extLst>
          </p:cNvPr>
          <p:cNvGrpSpPr/>
          <p:nvPr/>
        </p:nvGrpSpPr>
        <p:grpSpPr>
          <a:xfrm>
            <a:off x="2148521" y="2240924"/>
            <a:ext cx="6380514" cy="2057400"/>
            <a:chOff x="2148521" y="2240924"/>
            <a:chExt cx="6380514" cy="2057400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0DB6D8A-3869-F1EF-DB71-8FF33F5E068B}"/>
                </a:ext>
              </a:extLst>
            </p:cNvPr>
            <p:cNvGrpSpPr/>
            <p:nvPr/>
          </p:nvGrpSpPr>
          <p:grpSpPr>
            <a:xfrm>
              <a:off x="2148521" y="2240924"/>
              <a:ext cx="6380514" cy="2057400"/>
              <a:chOff x="2148521" y="2240924"/>
              <a:chExt cx="6380514" cy="2057400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CA46A52-DD0D-C351-22F2-9B033830D65F}"/>
                  </a:ext>
                </a:extLst>
              </p:cNvPr>
              <p:cNvGrpSpPr/>
              <p:nvPr/>
            </p:nvGrpSpPr>
            <p:grpSpPr>
              <a:xfrm>
                <a:off x="2148521" y="2240924"/>
                <a:ext cx="6380514" cy="2057400"/>
                <a:chOff x="2148521" y="2240924"/>
                <a:chExt cx="6380514" cy="2057400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9CB3A9AC-480D-17A9-F5F7-2483E363282E}"/>
                    </a:ext>
                  </a:extLst>
                </p:cNvPr>
                <p:cNvSpPr/>
                <p:nvPr/>
              </p:nvSpPr>
              <p:spPr>
                <a:xfrm>
                  <a:off x="2148521" y="2240924"/>
                  <a:ext cx="6380514" cy="20574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3DC034D5-17FD-83CB-46DD-CD1B376CC191}"/>
                    </a:ext>
                  </a:extLst>
                </p:cNvPr>
                <p:cNvGrpSpPr/>
                <p:nvPr/>
              </p:nvGrpSpPr>
              <p:grpSpPr>
                <a:xfrm>
                  <a:off x="2194335" y="2273261"/>
                  <a:ext cx="6288886" cy="1992726"/>
                  <a:chOff x="2213976" y="2273261"/>
                  <a:chExt cx="6288886" cy="1992726"/>
                </a:xfrm>
              </p:grpSpPr>
              <p:pic>
                <p:nvPicPr>
                  <p:cNvPr id="4" name="Picture 3" descr="A computer screen shot of a table with objects on it&#10;&#10;AI-generated content may be incorrect.">
                    <a:extLst>
                      <a:ext uri="{FF2B5EF4-FFF2-40B4-BE49-F238E27FC236}">
                        <a16:creationId xmlns:a16="http://schemas.microsoft.com/office/drawing/2014/main" id="{B0D2E01C-9E74-E868-B57C-16FF24C72F3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rcRect l="24190" t="30575" r="31019" b="23733"/>
                  <a:stretch/>
                </p:blipFill>
                <p:spPr>
                  <a:xfrm>
                    <a:off x="5377344" y="2273261"/>
                    <a:ext cx="3125518" cy="1992726"/>
                  </a:xfrm>
                  <a:prstGeom prst="rect">
                    <a:avLst/>
                  </a:prstGeom>
                </p:spPr>
              </p:pic>
              <p:sp>
                <p:nvSpPr>
                  <p:cNvPr id="6" name="Rectangle 5">
                    <a:extLst>
                      <a:ext uri="{FF2B5EF4-FFF2-40B4-BE49-F238E27FC236}">
                        <a16:creationId xmlns:a16="http://schemas.microsoft.com/office/drawing/2014/main" id="{F094E31A-7AB1-4135-3099-693A68E5426B}"/>
                      </a:ext>
                    </a:extLst>
                  </p:cNvPr>
                  <p:cNvSpPr/>
                  <p:nvPr/>
                </p:nvSpPr>
                <p:spPr>
                  <a:xfrm>
                    <a:off x="6278282" y="2305528"/>
                    <a:ext cx="1323643" cy="234248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  <a:alpha val="70000"/>
                    </a:schemeClr>
                  </a:solidFill>
                  <a:ln>
                    <a:noFill/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" name="TextBox 4">
                    <a:extLst>
                      <a:ext uri="{FF2B5EF4-FFF2-40B4-BE49-F238E27FC236}">
                        <a16:creationId xmlns:a16="http://schemas.microsoft.com/office/drawing/2014/main" id="{9D194EBD-89BB-8E62-810E-DB0983CE50EA}"/>
                      </a:ext>
                    </a:extLst>
                  </p:cNvPr>
                  <p:cNvSpPr txBox="1"/>
                  <p:nvPr/>
                </p:nvSpPr>
                <p:spPr>
                  <a:xfrm>
                    <a:off x="6219251" y="2273261"/>
                    <a:ext cx="1441706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/>
                      <a:t>Query input: “</a:t>
                    </a:r>
                    <a:r>
                      <a:rPr lang="en-US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a:t>pen</a:t>
                    </a:r>
                    <a:r>
                      <a:rPr lang="en-US" sz="1200" dirty="0"/>
                      <a:t>”</a:t>
                    </a:r>
                  </a:p>
                </p:txBody>
              </p:sp>
              <p:pic>
                <p:nvPicPr>
                  <p:cNvPr id="13" name="nothing_cropped_compress">
                    <a:hlinkClick r:id="" action="ppaction://media"/>
                    <a:extLst>
                      <a:ext uri="{FF2B5EF4-FFF2-40B4-BE49-F238E27FC236}">
                        <a16:creationId xmlns:a16="http://schemas.microsoft.com/office/drawing/2014/main" id="{09FE07E1-6B6C-6EE0-9B15-A228497BA347}"/>
                      </a:ext>
                    </a:extLst>
                  </p:cNvPr>
                  <p:cNvPicPr>
                    <a:picLocks noChangeAspect="1"/>
                  </p:cNvPicPr>
                  <p:nvPr>
                    <a:videoFile r:link="rId2"/>
                    <p:extLst>
                      <p:ext uri="{DAA4B4D4-6D71-4841-9C94-3DE7FCFB9230}">
                        <p14:media xmlns:p14="http://schemas.microsoft.com/office/powerpoint/2010/main" r:embed="rId1"/>
                      </p:ext>
                    </p:extLst>
                  </p:nvPr>
                </p:nvPicPr>
                <p:blipFill>
                  <a:blip r:embed="rId5"/>
                  <a:srcRect l="20043" t="14229" r="9568" b="16578"/>
                  <a:stretch/>
                </p:blipFill>
                <p:spPr>
                  <a:xfrm>
                    <a:off x="2213976" y="2273261"/>
                    <a:ext cx="3124110" cy="1992726"/>
                  </a:xfrm>
                  <a:prstGeom prst="rect">
                    <a:avLst/>
                  </a:prstGeom>
                </p:spPr>
              </p:pic>
              <p:sp>
                <p:nvSpPr>
                  <p:cNvPr id="14" name="Right Arrow 13">
                    <a:extLst>
                      <a:ext uri="{FF2B5EF4-FFF2-40B4-BE49-F238E27FC236}">
                        <a16:creationId xmlns:a16="http://schemas.microsoft.com/office/drawing/2014/main" id="{1E584A5E-C413-21C3-7B27-930CBA8A517B}"/>
                      </a:ext>
                    </a:extLst>
                  </p:cNvPr>
                  <p:cNvSpPr/>
                  <p:nvPr/>
                </p:nvSpPr>
                <p:spPr>
                  <a:xfrm>
                    <a:off x="5228275" y="3108834"/>
                    <a:ext cx="245794" cy="321580"/>
                  </a:xfrm>
                  <a:prstGeom prst="rightArrow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A20322C-EFB1-0EC6-C5F5-34C9F5328964}"/>
                  </a:ext>
                </a:extLst>
              </p:cNvPr>
              <p:cNvSpPr txBox="1"/>
              <p:nvPr/>
            </p:nvSpPr>
            <p:spPr>
              <a:xfrm>
                <a:off x="2194335" y="3976200"/>
                <a:ext cx="271017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70000"/>
                        </a:prstClr>
                      </a:outerShdw>
                    </a:effectLst>
                  </a:rPr>
                  <a:t>3DGS rendering</a:t>
                </a: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A0DF7F-CE0B-18CA-BF04-D729BF7AD5F9}"/>
                </a:ext>
              </a:extLst>
            </p:cNvPr>
            <p:cNvSpPr txBox="1"/>
            <p:nvPr/>
          </p:nvSpPr>
          <p:spPr>
            <a:xfrm>
              <a:off x="5357703" y="3976200"/>
              <a:ext cx="27101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70000"/>
                      </a:prstClr>
                    </a:outerShdw>
                  </a:effectLst>
                </a:rPr>
                <a:t>+ localized query objects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344735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repeatCount="indefinite" fill="remove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12</Words>
  <Application>Microsoft Macintosh PowerPoint</Application>
  <PresentationFormat>Widescreen</PresentationFormat>
  <Paragraphs>3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Menlo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Hyojoon Park</dc:creator>
  <cp:lastModifiedBy>Hyojoon Park</cp:lastModifiedBy>
  <cp:revision>1</cp:revision>
  <dcterms:created xsi:type="dcterms:W3CDTF">2025-12-14T02:29:57Z</dcterms:created>
  <dcterms:modified xsi:type="dcterms:W3CDTF">2025-12-14T02:52:52Z</dcterms:modified>
</cp:coreProperties>
</file>

<file path=docProps/thumbnail.jpeg>
</file>